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72" autoAdjust="0"/>
    <p:restoredTop sz="94660"/>
  </p:normalViewPr>
  <p:slideViewPr>
    <p:cSldViewPr snapToGrid="0">
      <p:cViewPr varScale="1">
        <p:scale>
          <a:sx n="67" d="100"/>
          <a:sy n="67" d="100"/>
        </p:scale>
        <p:origin x="128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omistek, Nora (AAFC/AAC) (she - her - hers / elle)" userId="c251b0cb-e9ee-4753-b79e-5548d8c3af51" providerId="ADAL" clId="{2DCDD01E-8143-4750-B841-D5E8A2C2FA07}"/>
    <pc:docChg chg="modSld">
      <pc:chgData name="Chomistek, Nora (AAFC/AAC) (she - her - hers / elle)" userId="c251b0cb-e9ee-4753-b79e-5548d8c3af51" providerId="ADAL" clId="{2DCDD01E-8143-4750-B841-D5E8A2C2FA07}" dt="2023-10-06T16:38:40.444" v="0" actId="1076"/>
      <pc:docMkLst>
        <pc:docMk/>
      </pc:docMkLst>
      <pc:sldChg chg="modSp mod">
        <pc:chgData name="Chomistek, Nora (AAFC/AAC) (she - her - hers / elle)" userId="c251b0cb-e9ee-4753-b79e-5548d8c3af51" providerId="ADAL" clId="{2DCDD01E-8143-4750-B841-D5E8A2C2FA07}" dt="2023-10-06T16:38:40.444" v="0" actId="1076"/>
        <pc:sldMkLst>
          <pc:docMk/>
          <pc:sldMk cId="3599578325" sldId="256"/>
        </pc:sldMkLst>
        <pc:spChg chg="mod">
          <ac:chgData name="Chomistek, Nora (AAFC/AAC) (she - her - hers / elle)" userId="c251b0cb-e9ee-4753-b79e-5548d8c3af51" providerId="ADAL" clId="{2DCDD01E-8143-4750-B841-D5E8A2C2FA07}" dt="2023-10-06T16:38:40.444" v="0" actId="1076"/>
          <ac:spMkLst>
            <pc:docMk/>
            <pc:sldMk cId="3599578325" sldId="256"/>
            <ac:spMk id="5" creationId="{39BD333C-D0A6-9FB5-4398-46EC3B2E631F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B50CB-889C-4DFE-B3E2-1F2CFE2E943B}" type="datetimeFigureOut">
              <a:rPr lang="en-US" smtClean="0"/>
              <a:t>10/6/2023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6CFCA-7102-4B29-B62C-D8406487E3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22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B50CB-889C-4DFE-B3E2-1F2CFE2E943B}" type="datetimeFigureOut">
              <a:rPr lang="en-US" smtClean="0"/>
              <a:t>10/6/2023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6CFCA-7102-4B29-B62C-D8406487E3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2248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B50CB-889C-4DFE-B3E2-1F2CFE2E943B}" type="datetimeFigureOut">
              <a:rPr lang="en-US" smtClean="0"/>
              <a:t>10/6/2023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6CFCA-7102-4B29-B62C-D8406487E3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6258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B50CB-889C-4DFE-B3E2-1F2CFE2E943B}" type="datetimeFigureOut">
              <a:rPr lang="en-US" smtClean="0"/>
              <a:t>10/6/2023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6CFCA-7102-4B29-B62C-D8406487E3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2783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B50CB-889C-4DFE-B3E2-1F2CFE2E943B}" type="datetimeFigureOut">
              <a:rPr lang="en-US" smtClean="0"/>
              <a:t>10/6/2023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6CFCA-7102-4B29-B62C-D8406487E3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7110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B50CB-889C-4DFE-B3E2-1F2CFE2E943B}" type="datetimeFigureOut">
              <a:rPr lang="en-US" smtClean="0"/>
              <a:t>10/6/2023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6CFCA-7102-4B29-B62C-D8406487E3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2994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B50CB-889C-4DFE-B3E2-1F2CFE2E943B}" type="datetimeFigureOut">
              <a:rPr lang="en-US" smtClean="0"/>
              <a:t>10/6/2023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6CFCA-7102-4B29-B62C-D8406487E3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9794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B50CB-889C-4DFE-B3E2-1F2CFE2E943B}" type="datetimeFigureOut">
              <a:rPr lang="en-US" smtClean="0"/>
              <a:t>10/6/2023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6CFCA-7102-4B29-B62C-D8406487E3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6717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B50CB-889C-4DFE-B3E2-1F2CFE2E943B}" type="datetimeFigureOut">
              <a:rPr lang="en-US" smtClean="0"/>
              <a:t>10/6/2023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6CFCA-7102-4B29-B62C-D8406487E3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1628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B50CB-889C-4DFE-B3E2-1F2CFE2E943B}" type="datetimeFigureOut">
              <a:rPr lang="en-US" smtClean="0"/>
              <a:t>10/6/2023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6CFCA-7102-4B29-B62C-D8406487E3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6190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B50CB-889C-4DFE-B3E2-1F2CFE2E943B}" type="datetimeFigureOut">
              <a:rPr lang="en-US" smtClean="0"/>
              <a:t>10/6/2023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6CFCA-7102-4B29-B62C-D8406487E3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4332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8B50CB-889C-4DFE-B3E2-1F2CFE2E943B}" type="datetimeFigureOut">
              <a:rPr lang="en-US" smtClean="0"/>
              <a:t>10/6/2023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26CFCA-7102-4B29-B62C-D8406487E37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2F9C29D-D550-D88A-E7A6-4952C744CF38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hdr"/>
              </p:ext>
            </p:extLst>
          </p:nvPr>
        </p:nvSpPr>
        <p:spPr>
          <a:xfrm>
            <a:off x="7715250" y="63500"/>
            <a:ext cx="1393825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US" sz="10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Unclassified / Non classifié</a:t>
            </a:r>
          </a:p>
        </p:txBody>
      </p:sp>
    </p:spTree>
    <p:extLst>
      <p:ext uri="{BB962C8B-B14F-4D97-AF65-F5344CB8AC3E}">
        <p14:creationId xmlns:p14="http://schemas.microsoft.com/office/powerpoint/2010/main" val="26221619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jp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9BD333C-D0A6-9FB5-4398-46EC3B2E631F}"/>
              </a:ext>
            </a:extLst>
          </p:cNvPr>
          <p:cNvSpPr txBox="1"/>
          <p:nvPr/>
        </p:nvSpPr>
        <p:spPr>
          <a:xfrm>
            <a:off x="180975" y="348734"/>
            <a:ext cx="86487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CA" sz="3200" dirty="0">
                <a:effectLst/>
                <a:latin typeface="Candyful" pitchFamily="50" charset="0"/>
                <a:ea typeface="Calibri" panose="020F0502020204030204" pitchFamily="34" charset="0"/>
              </a:rPr>
              <a:t>Inclusive Playground Addition at Jennie Emery</a:t>
            </a:r>
            <a:endParaRPr lang="en-US" sz="3200" dirty="0">
              <a:latin typeface="Candyful" pitchFamily="50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034A497-D894-14EF-1B59-9B5C17A8AE69}"/>
              </a:ext>
            </a:extLst>
          </p:cNvPr>
          <p:cNvSpPr txBox="1"/>
          <p:nvPr/>
        </p:nvSpPr>
        <p:spPr>
          <a:xfrm>
            <a:off x="476250" y="1400175"/>
            <a:ext cx="8210550" cy="369332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/>
              <a:t>Why?   	</a:t>
            </a:r>
            <a:r>
              <a:rPr lang="en-US" dirty="0"/>
              <a:t>To incorporate inclusive playground structures that involve motion play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63781F3-AEC3-3608-AF56-7193550E3374}"/>
              </a:ext>
            </a:extLst>
          </p:cNvPr>
          <p:cNvSpPr txBox="1"/>
          <p:nvPr/>
        </p:nvSpPr>
        <p:spPr>
          <a:xfrm>
            <a:off x="1123949" y="2217123"/>
            <a:ext cx="7477125" cy="369332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/>
              <a:t>What?   	</a:t>
            </a:r>
            <a:r>
              <a:rPr lang="en-US" dirty="0"/>
              <a:t>Two pieces of playground equipment and an additional ramp</a:t>
            </a:r>
          </a:p>
        </p:txBody>
      </p:sp>
      <p:pic>
        <p:nvPicPr>
          <p:cNvPr id="15" name="Picture 14" descr="A group of people sitting on a carousel&#10;&#10;Description automatically generated">
            <a:extLst>
              <a:ext uri="{FF2B5EF4-FFF2-40B4-BE49-F238E27FC236}">
                <a16:creationId xmlns:a16="http://schemas.microsoft.com/office/drawing/2014/main" id="{572009AC-FDB4-2ABA-9EF2-840F46796F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397" y="2835508"/>
            <a:ext cx="3718281" cy="3875313"/>
          </a:xfrm>
          <a:prstGeom prst="rect">
            <a:avLst/>
          </a:prstGeom>
        </p:spPr>
      </p:pic>
      <p:pic>
        <p:nvPicPr>
          <p:cNvPr id="17" name="Picture 16" descr="A brochure of a ride&#10;&#10;Description automatically generated">
            <a:extLst>
              <a:ext uri="{FF2B5EF4-FFF2-40B4-BE49-F238E27FC236}">
                <a16:creationId xmlns:a16="http://schemas.microsoft.com/office/drawing/2014/main" id="{1835A68E-27BF-3B6A-DCCE-1F18D59F5F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2511" y="2816458"/>
            <a:ext cx="3848547" cy="3894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5783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AE153DE-6AAE-97EE-2AD4-AC5EFB6410B7}"/>
              </a:ext>
            </a:extLst>
          </p:cNvPr>
          <p:cNvSpPr txBox="1"/>
          <p:nvPr/>
        </p:nvSpPr>
        <p:spPr>
          <a:xfrm>
            <a:off x="676275" y="5309930"/>
            <a:ext cx="8124825" cy="92333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/>
              <a:t>When?   	</a:t>
            </a:r>
            <a:r>
              <a:rPr lang="en-US" dirty="0"/>
              <a:t>We are hopeful in receiving a provincial grant that will complete our 				fundraising. If we receive this funding, we can complete this project early 			summer of 2024.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5A7A402-FFAD-73E4-9EB9-66F593997B55}"/>
              </a:ext>
            </a:extLst>
          </p:cNvPr>
          <p:cNvSpPr txBox="1"/>
          <p:nvPr/>
        </p:nvSpPr>
        <p:spPr>
          <a:xfrm>
            <a:off x="638175" y="590550"/>
            <a:ext cx="4743450" cy="369332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/>
              <a:t>Where?   	</a:t>
            </a:r>
            <a:r>
              <a:rPr lang="en-US" dirty="0"/>
              <a:t>Between the two existing playgrounds</a:t>
            </a:r>
          </a:p>
        </p:txBody>
      </p:sp>
      <p:pic>
        <p:nvPicPr>
          <p:cNvPr id="6" name="Picture 5" descr="A diagram of a playground&#10;&#10;Description automatically generated">
            <a:extLst>
              <a:ext uri="{FF2B5EF4-FFF2-40B4-BE49-F238E27FC236}">
                <a16:creationId xmlns:a16="http://schemas.microsoft.com/office/drawing/2014/main" id="{0A025FE4-EB14-6939-BB15-AB767ABCF1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563" y="1086405"/>
            <a:ext cx="3333937" cy="3904139"/>
          </a:xfrm>
          <a:prstGeom prst="rect">
            <a:avLst/>
          </a:prstGeom>
        </p:spPr>
      </p:pic>
      <p:pic>
        <p:nvPicPr>
          <p:cNvPr id="8" name="Picture 7" descr="A blue and orange letters&#10;&#10;Description automatically generated">
            <a:extLst>
              <a:ext uri="{FF2B5EF4-FFF2-40B4-BE49-F238E27FC236}">
                <a16:creationId xmlns:a16="http://schemas.microsoft.com/office/drawing/2014/main" id="{258B0BD3-9997-0C53-2631-71F7CF21C0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165205"/>
            <a:ext cx="3473629" cy="755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30896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B8B9C06-EB40-2B8E-95CD-1C8945FDC315}"/>
              </a:ext>
            </a:extLst>
          </p:cNvPr>
          <p:cNvSpPr txBox="1"/>
          <p:nvPr/>
        </p:nvSpPr>
        <p:spPr>
          <a:xfrm>
            <a:off x="342899" y="493098"/>
            <a:ext cx="7477125" cy="369332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/>
              <a:t>Who?   	</a:t>
            </a:r>
            <a:r>
              <a:rPr lang="en-US" dirty="0"/>
              <a:t>Thank you to the following sponsors who donated over $1000: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644DFF9-3548-000C-C487-3BB87889A2B9}"/>
              </a:ext>
            </a:extLst>
          </p:cNvPr>
          <p:cNvSpPr txBox="1"/>
          <p:nvPr/>
        </p:nvSpPr>
        <p:spPr>
          <a:xfrm>
            <a:off x="739376" y="3485987"/>
            <a:ext cx="6219826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400" i="1" u="none" strike="noStrike" baseline="0" dirty="0">
                <a:latin typeface="Cambria,BoldItalic"/>
              </a:rPr>
              <a:t>“Friends of Jennie Emery </a:t>
            </a:r>
            <a:r>
              <a:rPr lang="en-US" sz="1400" i="1" dirty="0">
                <a:latin typeface="Cambria,BoldItalic"/>
              </a:rPr>
              <a:t>Elementary Society </a:t>
            </a:r>
            <a:r>
              <a:rPr lang="en-US" sz="1400" i="1" u="none" strike="noStrike" baseline="0" dirty="0">
                <a:latin typeface="Cambria,BoldItalic"/>
              </a:rPr>
              <a:t>gratefully acknowledges the financial support of the Community Foundation of Lethbridge and Southwestern Alberta, a public foundation serving the community of Southwestern Alberta.”</a:t>
            </a:r>
            <a:endParaRPr lang="en-US" sz="1400" dirty="0"/>
          </a:p>
        </p:txBody>
      </p:sp>
      <p:pic>
        <p:nvPicPr>
          <p:cNvPr id="10" name="Picture 9" descr="A logo of a tree with colorful circles&#10;&#10;Description automatically generated">
            <a:extLst>
              <a:ext uri="{FF2B5EF4-FFF2-40B4-BE49-F238E27FC236}">
                <a16:creationId xmlns:a16="http://schemas.microsoft.com/office/drawing/2014/main" id="{E8218005-6CAD-1552-7FF1-6A6706C260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7632" y="4013549"/>
            <a:ext cx="777747" cy="102265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4F89009-42D9-205B-C699-2C37689162D2}"/>
              </a:ext>
            </a:extLst>
          </p:cNvPr>
          <p:cNvSpPr txBox="1"/>
          <p:nvPr/>
        </p:nvSpPr>
        <p:spPr>
          <a:xfrm>
            <a:off x="561974" y="1321978"/>
            <a:ext cx="2228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Coaldale Fun Run</a:t>
            </a:r>
          </a:p>
        </p:txBody>
      </p:sp>
      <p:pic>
        <p:nvPicPr>
          <p:cNvPr id="13" name="Picture 12" descr="A shoe print with text on it&#10;&#10;Description automatically generated">
            <a:extLst>
              <a:ext uri="{FF2B5EF4-FFF2-40B4-BE49-F238E27FC236}">
                <a16:creationId xmlns:a16="http://schemas.microsoft.com/office/drawing/2014/main" id="{9C6BA005-29F5-5A40-A007-96D8DAA254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7671" y="238702"/>
            <a:ext cx="783430" cy="1048331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45C0B510-8101-C4CB-8569-78F0391ECC81}"/>
              </a:ext>
            </a:extLst>
          </p:cNvPr>
          <p:cNvSpPr txBox="1"/>
          <p:nvPr/>
        </p:nvSpPr>
        <p:spPr>
          <a:xfrm>
            <a:off x="561973" y="2048762"/>
            <a:ext cx="36957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Kinsmen Club of Coaldale</a:t>
            </a:r>
          </a:p>
        </p:txBody>
      </p:sp>
      <p:pic>
        <p:nvPicPr>
          <p:cNvPr id="16" name="Picture 15" descr="A logo with red text&#10;&#10;Description automatically generated">
            <a:extLst>
              <a:ext uri="{FF2B5EF4-FFF2-40B4-BE49-F238E27FC236}">
                <a16:creationId xmlns:a16="http://schemas.microsoft.com/office/drawing/2014/main" id="{3ECA35F9-0C40-12DB-5C17-3C27A22FF80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8575" y="1952356"/>
            <a:ext cx="1299252" cy="478558"/>
          </a:xfrm>
          <a:prstGeom prst="rect">
            <a:avLst/>
          </a:prstGeom>
        </p:spPr>
      </p:pic>
      <p:pic>
        <p:nvPicPr>
          <p:cNvPr id="18" name="Picture 17" descr="A building with a sign on the front&#10;&#10;Description automatically generated">
            <a:extLst>
              <a:ext uri="{FF2B5EF4-FFF2-40B4-BE49-F238E27FC236}">
                <a16:creationId xmlns:a16="http://schemas.microsoft.com/office/drawing/2014/main" id="{FEBC1717-FCCA-03A9-25F5-6AD5861F3F4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35" t="82083" r="32186" b="972"/>
          <a:stretch/>
        </p:blipFill>
        <p:spPr>
          <a:xfrm>
            <a:off x="7648575" y="2622651"/>
            <a:ext cx="1495425" cy="542176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27FA7C7E-719D-BEF2-D1A7-9EF89EDFCB2C}"/>
              </a:ext>
            </a:extLst>
          </p:cNvPr>
          <p:cNvSpPr txBox="1"/>
          <p:nvPr/>
        </p:nvSpPr>
        <p:spPr>
          <a:xfrm>
            <a:off x="561974" y="2428438"/>
            <a:ext cx="32099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Kinette</a:t>
            </a:r>
            <a:r>
              <a:rPr lang="en-US" dirty="0"/>
              <a:t> Club of Coaldale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7138BD3-C953-DC1A-69CB-7BD1BC8187BC}"/>
              </a:ext>
            </a:extLst>
          </p:cNvPr>
          <p:cNvSpPr txBox="1"/>
          <p:nvPr/>
        </p:nvSpPr>
        <p:spPr>
          <a:xfrm>
            <a:off x="561973" y="3164827"/>
            <a:ext cx="69451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Community Foundation of Lethbridge and Southwestern Alberta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6A442F7-FEC6-D098-0631-E46337E87531}"/>
              </a:ext>
            </a:extLst>
          </p:cNvPr>
          <p:cNvSpPr txBox="1"/>
          <p:nvPr/>
        </p:nvSpPr>
        <p:spPr>
          <a:xfrm>
            <a:off x="561974" y="2760647"/>
            <a:ext cx="40624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Town of Coaldale Community Grant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6ACA4A2-42FB-C6D3-C09E-C023BED6529D}"/>
              </a:ext>
            </a:extLst>
          </p:cNvPr>
          <p:cNvSpPr txBox="1"/>
          <p:nvPr/>
        </p:nvSpPr>
        <p:spPr>
          <a:xfrm>
            <a:off x="561974" y="1701654"/>
            <a:ext cx="43457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Coaldale Community Wellness Fund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3843597-8D70-CDDE-2B9A-E67FA1A29396}"/>
              </a:ext>
            </a:extLst>
          </p:cNvPr>
          <p:cNvSpPr txBox="1"/>
          <p:nvPr/>
        </p:nvSpPr>
        <p:spPr>
          <a:xfrm>
            <a:off x="652463" y="4694543"/>
            <a:ext cx="2671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Kasko</a:t>
            </a:r>
            <a:r>
              <a:rPr lang="en-US" dirty="0"/>
              <a:t> Cattle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3FB9C22-0524-6B3B-A31E-5C2EB4BCD3AB}"/>
              </a:ext>
            </a:extLst>
          </p:cNvPr>
          <p:cNvSpPr txBox="1"/>
          <p:nvPr/>
        </p:nvSpPr>
        <p:spPr>
          <a:xfrm>
            <a:off x="652463" y="4327662"/>
            <a:ext cx="45839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Friends of Jennie Emery Elementary Society</a:t>
            </a:r>
          </a:p>
        </p:txBody>
      </p:sp>
      <p:pic>
        <p:nvPicPr>
          <p:cNvPr id="28" name="Picture 27" descr="A hand in a circle&#10;&#10;Description automatically generated">
            <a:extLst>
              <a:ext uri="{FF2B5EF4-FFF2-40B4-BE49-F238E27FC236}">
                <a16:creationId xmlns:a16="http://schemas.microsoft.com/office/drawing/2014/main" id="{0401592E-4008-A9F4-FC5F-B09C59B31B1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5346" y="3291247"/>
            <a:ext cx="1495426" cy="485824"/>
          </a:xfrm>
          <a:prstGeom prst="rect">
            <a:avLst/>
          </a:prstGeom>
        </p:spPr>
      </p:pic>
      <p:pic>
        <p:nvPicPr>
          <p:cNvPr id="30" name="Graphic 29">
            <a:extLst>
              <a:ext uri="{FF2B5EF4-FFF2-40B4-BE49-F238E27FC236}">
                <a16:creationId xmlns:a16="http://schemas.microsoft.com/office/drawing/2014/main" id="{A523B9ED-AFA5-2872-4227-3262CF43F14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884509" y="1258496"/>
            <a:ext cx="2118402" cy="515433"/>
          </a:xfrm>
          <a:prstGeom prst="rect">
            <a:avLst/>
          </a:prstGeom>
        </p:spPr>
      </p:pic>
      <p:pic>
        <p:nvPicPr>
          <p:cNvPr id="32" name="Picture 31" descr="A logo for a cattle company&#10;&#10;Description automatically generated">
            <a:extLst>
              <a:ext uri="{FF2B5EF4-FFF2-40B4-BE49-F238E27FC236}">
                <a16:creationId xmlns:a16="http://schemas.microsoft.com/office/drawing/2014/main" id="{7A7A5599-1929-C9AD-CBB4-8B0EBB551971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42" b="19688"/>
          <a:stretch/>
        </p:blipFill>
        <p:spPr>
          <a:xfrm>
            <a:off x="8037632" y="6155972"/>
            <a:ext cx="772070" cy="463326"/>
          </a:xfrm>
          <a:prstGeom prst="rect">
            <a:avLst/>
          </a:prstGeom>
        </p:spPr>
      </p:pic>
      <p:pic>
        <p:nvPicPr>
          <p:cNvPr id="34" name="Picture 33" descr="A blue cartoon animal with text&#10;&#10;Description automatically generated">
            <a:extLst>
              <a:ext uri="{FF2B5EF4-FFF2-40B4-BE49-F238E27FC236}">
                <a16:creationId xmlns:a16="http://schemas.microsoft.com/office/drawing/2014/main" id="{2DAE49C8-5255-12E9-2070-23716C354803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56" t="376" r="13314" b="4910"/>
          <a:stretch/>
        </p:blipFill>
        <p:spPr>
          <a:xfrm>
            <a:off x="7960519" y="5199104"/>
            <a:ext cx="1076326" cy="783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5550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0</TotalTime>
  <Words>160</Words>
  <Application>Microsoft Office PowerPoint</Application>
  <PresentationFormat>On-screen Show (4:3)</PresentationFormat>
  <Paragraphs>15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Arial</vt:lpstr>
      <vt:lpstr>Calibri</vt:lpstr>
      <vt:lpstr>Calibri Light</vt:lpstr>
      <vt:lpstr>Cambria,BoldItalic</vt:lpstr>
      <vt:lpstr>Candyful</vt:lpstr>
      <vt:lpstr>Office Theme</vt:lpstr>
      <vt:lpstr>PowerPoint Presentation</vt:lpstr>
      <vt:lpstr>PowerPoint Presentation</vt:lpstr>
      <vt:lpstr>PowerPoint Presentation</vt:lpstr>
    </vt:vector>
  </TitlesOfParts>
  <Company>AAFC-AAC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Chomistek, Nora (AAFC/AAC) (she - her - hers / elle)</dc:creator>
  <cp:lastModifiedBy>Chomistek, Nora (AAFC/AAC) (she - her - hers / elle)</cp:lastModifiedBy>
  <cp:revision>1</cp:revision>
  <dcterms:created xsi:type="dcterms:W3CDTF">2023-10-06T15:42:47Z</dcterms:created>
  <dcterms:modified xsi:type="dcterms:W3CDTF">2023-10-06T16:38:49Z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baad8967-3ba6-4b00-a759-20a8ca19a393_Enabled">
    <vt:lpwstr>true</vt:lpwstr>
  </property>
  <property fmtid="{D5CDD505-2E9C-101B-9397-08002B2CF9AE}" pid="3" name="MSIP_Label_baad8967-3ba6-4b00-a759-20a8ca19a393_SetDate">
    <vt:lpwstr>2023-10-06T16:38:19Z</vt:lpwstr>
  </property>
  <property fmtid="{D5CDD505-2E9C-101B-9397-08002B2CF9AE}" pid="4" name="MSIP_Label_baad8967-3ba6-4b00-a759-20a8ca19a393_Method">
    <vt:lpwstr>Privileged</vt:lpwstr>
  </property>
  <property fmtid="{D5CDD505-2E9C-101B-9397-08002B2CF9AE}" pid="5" name="MSIP_Label_baad8967-3ba6-4b00-a759-20a8ca19a393_Name">
    <vt:lpwstr>UNCLASSIFIED</vt:lpwstr>
  </property>
  <property fmtid="{D5CDD505-2E9C-101B-9397-08002B2CF9AE}" pid="6" name="MSIP_Label_baad8967-3ba6-4b00-a759-20a8ca19a393_SiteId">
    <vt:lpwstr>9da98bb1-1857-4cc3-8751-9a49e35d24cd</vt:lpwstr>
  </property>
  <property fmtid="{D5CDD505-2E9C-101B-9397-08002B2CF9AE}" pid="7" name="MSIP_Label_baad8967-3ba6-4b00-a759-20a8ca19a393_ActionId">
    <vt:lpwstr>59fbb9a9-85a6-40fe-8b79-fa6f06a1aad6</vt:lpwstr>
  </property>
  <property fmtid="{D5CDD505-2E9C-101B-9397-08002B2CF9AE}" pid="8" name="MSIP_Label_baad8967-3ba6-4b00-a759-20a8ca19a393_ContentBits">
    <vt:lpwstr>1</vt:lpwstr>
  </property>
  <property fmtid="{D5CDD505-2E9C-101B-9397-08002B2CF9AE}" pid="9" name="ClassificationContentMarkingHeaderLocations">
    <vt:lpwstr>Office Theme:8</vt:lpwstr>
  </property>
  <property fmtid="{D5CDD505-2E9C-101B-9397-08002B2CF9AE}" pid="10" name="ClassificationContentMarkingHeaderText">
    <vt:lpwstr>Unclassified / Non classifié</vt:lpwstr>
  </property>
</Properties>
</file>